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4"/>
  </p:notesMasterIdLst>
  <p:sldIdLst>
    <p:sldId id="257" r:id="rId2"/>
    <p:sldId id="258"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84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0393CC-DC64-40FF-AABA-033E43C428F3}" type="datetimeFigureOut">
              <a:rPr lang="en-US" smtClean="0"/>
              <a:t>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6AD591-4A05-4785-BF3A-7C917039C6AE}" type="slidenum">
              <a:rPr lang="en-US" smtClean="0"/>
              <a:t>‹#›</a:t>
            </a:fld>
            <a:endParaRPr lang="en-US"/>
          </a:p>
        </p:txBody>
      </p:sp>
    </p:spTree>
    <p:extLst>
      <p:ext uri="{BB962C8B-B14F-4D97-AF65-F5344CB8AC3E}">
        <p14:creationId xmlns:p14="http://schemas.microsoft.com/office/powerpoint/2010/main" val="2799288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6AD591-4A05-4785-BF3A-7C917039C6AE}" type="slidenum">
              <a:rPr lang="en-US" smtClean="0"/>
              <a:t>1</a:t>
            </a:fld>
            <a:endParaRPr lang="en-US"/>
          </a:p>
        </p:txBody>
      </p:sp>
    </p:spTree>
    <p:extLst>
      <p:ext uri="{BB962C8B-B14F-4D97-AF65-F5344CB8AC3E}">
        <p14:creationId xmlns:p14="http://schemas.microsoft.com/office/powerpoint/2010/main" val="36813279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BBEDDC9E-5AD3-4AB8-ABBE-54BEBCFA1FF2}" type="datetimeFigureOut">
              <a:rPr lang="en-US" smtClean="0"/>
              <a:t>1/25/2021</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CA640F19-D5D0-4C4D-BFCB-06AE46FA3293}" type="slidenum">
              <a:rPr lang="en-US" smtClean="0"/>
              <a:t>‹#›</a:t>
            </a:fld>
            <a:endParaRPr lang="en-US"/>
          </a:p>
        </p:txBody>
      </p:sp>
    </p:spTree>
    <p:extLst>
      <p:ext uri="{BB962C8B-B14F-4D97-AF65-F5344CB8AC3E}">
        <p14:creationId xmlns:p14="http://schemas.microsoft.com/office/powerpoint/2010/main" val="4274802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EDDC9E-5AD3-4AB8-ABBE-54BEBCFA1FF2}"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40F19-D5D0-4C4D-BFCB-06AE46FA3293}" type="slidenum">
              <a:rPr lang="en-US" smtClean="0"/>
              <a:t>‹#›</a:t>
            </a:fld>
            <a:endParaRPr lang="en-US"/>
          </a:p>
        </p:txBody>
      </p:sp>
    </p:spTree>
    <p:extLst>
      <p:ext uri="{BB962C8B-B14F-4D97-AF65-F5344CB8AC3E}">
        <p14:creationId xmlns:p14="http://schemas.microsoft.com/office/powerpoint/2010/main" val="3191381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EDDC9E-5AD3-4AB8-ABBE-54BEBCFA1FF2}"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40F19-D5D0-4C4D-BFCB-06AE46FA3293}" type="slidenum">
              <a:rPr lang="en-US" smtClean="0"/>
              <a:t>‹#›</a:t>
            </a:fld>
            <a:endParaRPr lang="en-US"/>
          </a:p>
        </p:txBody>
      </p:sp>
    </p:spTree>
    <p:extLst>
      <p:ext uri="{BB962C8B-B14F-4D97-AF65-F5344CB8AC3E}">
        <p14:creationId xmlns:p14="http://schemas.microsoft.com/office/powerpoint/2010/main" val="2057102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EDDC9E-5AD3-4AB8-ABBE-54BEBCFA1FF2}"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640F19-D5D0-4C4D-BFCB-06AE46FA3293}" type="slidenum">
              <a:rPr lang="en-US" smtClean="0"/>
              <a:t>‹#›</a:t>
            </a:fld>
            <a:endParaRPr lang="en-US"/>
          </a:p>
        </p:txBody>
      </p:sp>
    </p:spTree>
    <p:extLst>
      <p:ext uri="{BB962C8B-B14F-4D97-AF65-F5344CB8AC3E}">
        <p14:creationId xmlns:p14="http://schemas.microsoft.com/office/powerpoint/2010/main" val="369183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BBEDDC9E-5AD3-4AB8-ABBE-54BEBCFA1FF2}" type="datetimeFigureOut">
              <a:rPr lang="en-US" smtClean="0"/>
              <a:t>1/25/2021</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CA640F19-D5D0-4C4D-BFCB-06AE46FA3293}" type="slidenum">
              <a:rPr lang="en-US" smtClean="0"/>
              <a:t>‹#›</a:t>
            </a:fld>
            <a:endParaRPr lang="en-US"/>
          </a:p>
        </p:txBody>
      </p:sp>
    </p:spTree>
    <p:extLst>
      <p:ext uri="{BB962C8B-B14F-4D97-AF65-F5344CB8AC3E}">
        <p14:creationId xmlns:p14="http://schemas.microsoft.com/office/powerpoint/2010/main" val="282052505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EDDC9E-5AD3-4AB8-ABBE-54BEBCFA1FF2}"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40F19-D5D0-4C4D-BFCB-06AE46FA3293}" type="slidenum">
              <a:rPr lang="en-US" smtClean="0"/>
              <a:t>‹#›</a:t>
            </a:fld>
            <a:endParaRPr lang="en-US"/>
          </a:p>
        </p:txBody>
      </p:sp>
    </p:spTree>
    <p:extLst>
      <p:ext uri="{BB962C8B-B14F-4D97-AF65-F5344CB8AC3E}">
        <p14:creationId xmlns:p14="http://schemas.microsoft.com/office/powerpoint/2010/main" val="4027193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EDDC9E-5AD3-4AB8-ABBE-54BEBCFA1FF2}"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640F19-D5D0-4C4D-BFCB-06AE46FA3293}" type="slidenum">
              <a:rPr lang="en-US" smtClean="0"/>
              <a:t>‹#›</a:t>
            </a:fld>
            <a:endParaRPr lang="en-US"/>
          </a:p>
        </p:txBody>
      </p:sp>
    </p:spTree>
    <p:extLst>
      <p:ext uri="{BB962C8B-B14F-4D97-AF65-F5344CB8AC3E}">
        <p14:creationId xmlns:p14="http://schemas.microsoft.com/office/powerpoint/2010/main" val="4232378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EDDC9E-5AD3-4AB8-ABBE-54BEBCFA1FF2}"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640F19-D5D0-4C4D-BFCB-06AE46FA3293}" type="slidenum">
              <a:rPr lang="en-US" smtClean="0"/>
              <a:t>‹#›</a:t>
            </a:fld>
            <a:endParaRPr lang="en-US"/>
          </a:p>
        </p:txBody>
      </p:sp>
    </p:spTree>
    <p:extLst>
      <p:ext uri="{BB962C8B-B14F-4D97-AF65-F5344CB8AC3E}">
        <p14:creationId xmlns:p14="http://schemas.microsoft.com/office/powerpoint/2010/main" val="3635916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EDDC9E-5AD3-4AB8-ABBE-54BEBCFA1FF2}"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640F19-D5D0-4C4D-BFCB-06AE46FA3293}" type="slidenum">
              <a:rPr lang="en-US" smtClean="0"/>
              <a:t>‹#›</a:t>
            </a:fld>
            <a:endParaRPr lang="en-US"/>
          </a:p>
        </p:txBody>
      </p:sp>
    </p:spTree>
    <p:extLst>
      <p:ext uri="{BB962C8B-B14F-4D97-AF65-F5344CB8AC3E}">
        <p14:creationId xmlns:p14="http://schemas.microsoft.com/office/powerpoint/2010/main" val="114586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BBEDDC9E-5AD3-4AB8-ABBE-54BEBCFA1FF2}" type="datetimeFigureOut">
              <a:rPr lang="en-US" smtClean="0"/>
              <a:t>1/25/2021</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CA640F19-D5D0-4C4D-BFCB-06AE46FA3293}"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663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BBEDDC9E-5AD3-4AB8-ABBE-54BEBCFA1FF2}" type="datetimeFigureOut">
              <a:rPr lang="en-US" smtClean="0"/>
              <a:t>1/25/2021</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CA640F19-D5D0-4C4D-BFCB-06AE46FA3293}"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9562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BBEDDC9E-5AD3-4AB8-ABBE-54BEBCFA1FF2}" type="datetimeFigureOut">
              <a:rPr lang="en-US" smtClean="0"/>
              <a:t>1/25/2021</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CA640F19-D5D0-4C4D-BFCB-06AE46FA3293}" type="slidenum">
              <a:rPr lang="en-US" smtClean="0"/>
              <a:t>‹#›</a:t>
            </a:fld>
            <a:endParaRPr lang="en-US"/>
          </a:p>
        </p:txBody>
      </p:sp>
    </p:spTree>
    <p:extLst>
      <p:ext uri="{BB962C8B-B14F-4D97-AF65-F5344CB8AC3E}">
        <p14:creationId xmlns:p14="http://schemas.microsoft.com/office/powerpoint/2010/main" val="18878639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schooltube.com/media/The+Butter+Battle+Book+by+Dr.+Seuss/1_oyiraoy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0A4FC2-4D1B-429E-BB53-8040965CED60}"/>
              </a:ext>
            </a:extLst>
          </p:cNvPr>
          <p:cNvSpPr>
            <a:spLocks noGrp="1"/>
          </p:cNvSpPr>
          <p:nvPr>
            <p:ph type="title"/>
          </p:nvPr>
        </p:nvSpPr>
        <p:spPr>
          <a:xfrm>
            <a:off x="367232" y="62277"/>
            <a:ext cx="8596668" cy="1320800"/>
          </a:xfrm>
        </p:spPr>
        <p:txBody>
          <a:bodyPr/>
          <a:lstStyle/>
          <a:p>
            <a:r>
              <a:rPr lang="en-US" b="1" dirty="0"/>
              <a:t>Tolerance</a:t>
            </a:r>
            <a:r>
              <a:rPr lang="en-US" dirty="0"/>
              <a:t>:</a:t>
            </a:r>
          </a:p>
        </p:txBody>
      </p:sp>
      <p:pic>
        <p:nvPicPr>
          <p:cNvPr id="4" name="Picture 3">
            <a:extLst>
              <a:ext uri="{FF2B5EF4-FFF2-40B4-BE49-F238E27FC236}">
                <a16:creationId xmlns:a16="http://schemas.microsoft.com/office/drawing/2014/main" xmlns="" id="{7BDEE70E-19C5-443A-9D58-96FAED4755C0}"/>
              </a:ext>
            </a:extLst>
          </p:cNvPr>
          <p:cNvPicPr>
            <a:picLocks noChangeAspect="1"/>
          </p:cNvPicPr>
          <p:nvPr/>
        </p:nvPicPr>
        <p:blipFill>
          <a:blip r:embed="rId3"/>
          <a:stretch>
            <a:fillRect/>
          </a:stretch>
        </p:blipFill>
        <p:spPr>
          <a:xfrm flipH="1">
            <a:off x="6704681" y="416462"/>
            <a:ext cx="5501173" cy="6173061"/>
          </a:xfrm>
          <a:prstGeom prst="rect">
            <a:avLst/>
          </a:prstGeom>
          <a:effectLst>
            <a:softEdge rad="12700"/>
          </a:effectLst>
        </p:spPr>
      </p:pic>
      <p:sp>
        <p:nvSpPr>
          <p:cNvPr id="3" name="Content Placeholder 2">
            <a:extLst>
              <a:ext uri="{FF2B5EF4-FFF2-40B4-BE49-F238E27FC236}">
                <a16:creationId xmlns:a16="http://schemas.microsoft.com/office/drawing/2014/main" xmlns="" id="{1C887EFA-D5AF-4AAD-A232-EC1EBF9F3A18}"/>
              </a:ext>
            </a:extLst>
          </p:cNvPr>
          <p:cNvSpPr>
            <a:spLocks noGrp="1"/>
          </p:cNvSpPr>
          <p:nvPr>
            <p:ph idx="1"/>
          </p:nvPr>
        </p:nvSpPr>
        <p:spPr>
          <a:xfrm>
            <a:off x="367231" y="1005586"/>
            <a:ext cx="8404321" cy="2878326"/>
          </a:xfrm>
        </p:spPr>
        <p:txBody>
          <a:bodyPr>
            <a:normAutofit/>
          </a:bodyPr>
          <a:lstStyle/>
          <a:p>
            <a:r>
              <a:rPr lang="en-US" sz="2000" b="1" dirty="0"/>
              <a:t>The ability or willingness to tolerate something, in particular the existence of opinions or behavior that one does not necessarily agree with. This means you accept others who are different in their race, culture, habits, and their beliefs. </a:t>
            </a:r>
            <a:br>
              <a:rPr lang="en-US" sz="2000" b="1" dirty="0"/>
            </a:br>
            <a:r>
              <a:rPr lang="en-US" sz="2000" b="1" dirty="0"/>
              <a:t>Too often people don’t get along, because of their differences. People may like different types of music, they may like different sports, foods, style of clothing, they may look differently, or have different political views. Although people may be different in many ways, we still have many things in common. We must learn</a:t>
            </a:r>
          </a:p>
        </p:txBody>
      </p:sp>
      <p:sp>
        <p:nvSpPr>
          <p:cNvPr id="5" name="Rectangle 4">
            <a:extLst>
              <a:ext uri="{FF2B5EF4-FFF2-40B4-BE49-F238E27FC236}">
                <a16:creationId xmlns:a16="http://schemas.microsoft.com/office/drawing/2014/main" xmlns="" id="{4E060821-2343-4176-933F-B197C6D1BFD7}"/>
              </a:ext>
            </a:extLst>
          </p:cNvPr>
          <p:cNvSpPr/>
          <p:nvPr/>
        </p:nvSpPr>
        <p:spPr>
          <a:xfrm>
            <a:off x="527709" y="3754645"/>
            <a:ext cx="6238850" cy="2554545"/>
          </a:xfrm>
          <a:prstGeom prst="rect">
            <a:avLst/>
          </a:prstGeom>
        </p:spPr>
        <p:txBody>
          <a:bodyPr wrap="square">
            <a:spAutoFit/>
          </a:bodyPr>
          <a:lstStyle/>
          <a:p>
            <a:r>
              <a:rPr lang="en-US" sz="2000" b="1" dirty="0"/>
              <a:t>to get along and tolerate each other. We must find peaceful ways to work through our problems instead of using violence. No one truly wins when violence is used, and we are reminded of this in Dr. Seuss’ “The Butter Battle Book.”  Listen to the story and think of how the </a:t>
            </a:r>
            <a:r>
              <a:rPr lang="en-US" sz="2000" b="1" dirty="0" err="1"/>
              <a:t>Zooks</a:t>
            </a:r>
            <a:r>
              <a:rPr lang="en-US" sz="2000" b="1" dirty="0"/>
              <a:t> and the </a:t>
            </a:r>
            <a:r>
              <a:rPr lang="en-US" sz="2000" b="1" dirty="0" err="1"/>
              <a:t>Yooks</a:t>
            </a:r>
            <a:r>
              <a:rPr lang="en-US" sz="2000" b="1" dirty="0"/>
              <a:t> could have demonstrated tolerance and solved their problems.</a:t>
            </a:r>
            <a:endParaRPr lang="en-US" sz="2000" dirty="0"/>
          </a:p>
        </p:txBody>
      </p:sp>
    </p:spTree>
    <p:extLst>
      <p:ext uri="{BB962C8B-B14F-4D97-AF65-F5344CB8AC3E}">
        <p14:creationId xmlns:p14="http://schemas.microsoft.com/office/powerpoint/2010/main" val="3300386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hlinkClick r:id="rId2"/>
            <a:extLst>
              <a:ext uri="{FF2B5EF4-FFF2-40B4-BE49-F238E27FC236}">
                <a16:creationId xmlns:a16="http://schemas.microsoft.com/office/drawing/2014/main" xmlns="" id="{32DABDED-984E-4493-9B2C-F112B7B011FE}"/>
              </a:ext>
            </a:extLst>
          </p:cNvPr>
          <p:cNvSpPr/>
          <p:nvPr/>
        </p:nvSpPr>
        <p:spPr>
          <a:xfrm>
            <a:off x="570289" y="1939499"/>
            <a:ext cx="11051422" cy="1877437"/>
          </a:xfrm>
          <a:prstGeom prst="rect">
            <a:avLst/>
          </a:prstGeom>
          <a:noFill/>
          <a:effectLst>
            <a:outerShdw blurRad="50800" dist="38100" dir="2700000" algn="tl" rotWithShape="0">
              <a:prstClr val="black">
                <a:alpha val="40000"/>
              </a:prstClr>
            </a:outerShdw>
          </a:effectLst>
        </p:spPr>
        <p:txBody>
          <a:bodyPr wrap="none" lIns="91440" tIns="45720" rIns="91440" bIns="45720">
            <a:spAutoFit/>
          </a:bodyPr>
          <a:lstStyle/>
          <a:p>
            <a:pPr algn="ctr"/>
            <a:r>
              <a:rPr lang="en-US" sz="4800" b="1" dirty="0">
                <a:solidFill>
                  <a:schemeClr val="bg1"/>
                </a:solidFill>
              </a:rPr>
              <a:t>Click here to hear</a:t>
            </a:r>
          </a:p>
          <a:p>
            <a:pPr algn="ctr"/>
            <a:r>
              <a:rPr lang="en-US" sz="4800" b="1" dirty="0">
                <a:solidFill>
                  <a:schemeClr val="bg1"/>
                </a:solidFill>
              </a:rPr>
              <a:t>“The Butter Battle Book” by Dr. Seuss </a:t>
            </a:r>
          </a:p>
          <a:p>
            <a:pPr algn="ctr"/>
            <a:r>
              <a:rPr lang="en-US" sz="2000" dirty="0">
                <a:solidFill>
                  <a:schemeClr val="bg1"/>
                </a:solidFill>
              </a:rPr>
              <a:t>www.schooltube.com/media/The+Butter+Battle+Book+by+Dr.+Seuss/1_oyiraoyv </a:t>
            </a:r>
            <a:endParaRPr lang="en-US" sz="2000" cap="none" spc="50" dirty="0">
              <a:ln w="9525" cmpd="sng">
                <a:solidFill>
                  <a:schemeClr val="accent1"/>
                </a:solidFill>
                <a:prstDash val="solid"/>
              </a:ln>
              <a:solidFill>
                <a:schemeClr val="bg1"/>
              </a:solidFill>
              <a:effectLst>
                <a:glow rad="38100">
                  <a:schemeClr val="accent1">
                    <a:alpha val="40000"/>
                  </a:schemeClr>
                </a:glow>
              </a:effectLst>
            </a:endParaRPr>
          </a:p>
        </p:txBody>
      </p:sp>
      <p:pic>
        <p:nvPicPr>
          <p:cNvPr id="1026" name="Picture 2" descr="SchoolTube Free K12 Video Hosting">
            <a:hlinkClick r:id="rId2"/>
            <a:extLst>
              <a:ext uri="{FF2B5EF4-FFF2-40B4-BE49-F238E27FC236}">
                <a16:creationId xmlns:a16="http://schemas.microsoft.com/office/drawing/2014/main" xmlns="" id="{571F2C5C-B4D2-435B-9336-D48E7ACE82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3392" y="3913872"/>
            <a:ext cx="2965216" cy="748792"/>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9661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474</TotalTime>
  <Words>135</Words>
  <Application>Microsoft Office PowerPoint</Application>
  <PresentationFormat>Widescreen</PresentationFormat>
  <Paragraphs>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Century Gothic</vt:lpstr>
      <vt:lpstr>Garamond</vt:lpstr>
      <vt:lpstr>Savon</vt:lpstr>
      <vt:lpstr>Tolerance: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Tolerance: The ability or willingness to tolerate something, in particular the xistence of opinions or behavior that one does not nece</dc:title>
  <dc:creator>Parkman, Lutricia</dc:creator>
  <cp:lastModifiedBy>Parkman, Lutricia</cp:lastModifiedBy>
  <cp:revision>13</cp:revision>
  <dcterms:created xsi:type="dcterms:W3CDTF">2021-01-20T18:35:12Z</dcterms:created>
  <dcterms:modified xsi:type="dcterms:W3CDTF">2021-01-25T15:34:37Z</dcterms:modified>
</cp:coreProperties>
</file>